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9" r:id="rId4"/>
    <p:sldId id="258" r:id="rId5"/>
    <p:sldId id="261" r:id="rId6"/>
    <p:sldId id="265" r:id="rId7"/>
    <p:sldId id="262" r:id="rId8"/>
    <p:sldId id="266" r:id="rId9"/>
    <p:sldId id="263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nisha SBOBNG-PTIY/FHB" userId="48536f4f-ab28-4eda-b826-3d486dd34481" providerId="ADAL" clId="{774B8FAE-98D0-4DDF-A52E-C85DB11C2841}"/>
    <pc:docChg chg="undo custSel addSld modSld sldOrd">
      <pc:chgData name="Gupta, Anisha SBOBNG-PTIY/FHB" userId="48536f4f-ab28-4eda-b826-3d486dd34481" providerId="ADAL" clId="{774B8FAE-98D0-4DDF-A52E-C85DB11C2841}" dt="2023-09-15T11:12:21.414" v="2094" actId="14100"/>
      <pc:docMkLst>
        <pc:docMk/>
      </pc:docMkLst>
      <pc:sldChg chg="modSp add mod ord">
        <pc:chgData name="Gupta, Anisha SBOBNG-PTIY/FHB" userId="48536f4f-ab28-4eda-b826-3d486dd34481" providerId="ADAL" clId="{774B8FAE-98D0-4DDF-A52E-C85DB11C2841}" dt="2023-09-15T11:02:38.334" v="1600" actId="27636"/>
        <pc:sldMkLst>
          <pc:docMk/>
          <pc:sldMk cId="472069953" sldId="261"/>
        </pc:sldMkLst>
        <pc:spChg chg="mod">
          <ac:chgData name="Gupta, Anisha SBOBNG-PTIY/FHB" userId="48536f4f-ab28-4eda-b826-3d486dd34481" providerId="ADAL" clId="{774B8FAE-98D0-4DDF-A52E-C85DB11C2841}" dt="2023-09-15T08:15:39.172" v="8" actId="20577"/>
          <ac:spMkLst>
            <pc:docMk/>
            <pc:sldMk cId="472069953" sldId="261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1:02:38.334" v="1600" actId="27636"/>
          <ac:spMkLst>
            <pc:docMk/>
            <pc:sldMk cId="472069953" sldId="261"/>
            <ac:spMk id="12" creationId="{8E174259-46C1-F0D4-0F7A-A2ED398976E4}"/>
          </ac:spMkLst>
        </pc:spChg>
      </pc:sldChg>
      <pc:sldChg chg="modSp add mod">
        <pc:chgData name="Gupta, Anisha SBOBNG-PTIY/FHB" userId="48536f4f-ab28-4eda-b826-3d486dd34481" providerId="ADAL" clId="{774B8FAE-98D0-4DDF-A52E-C85DB11C2841}" dt="2023-09-15T10:55:22.267" v="1523" actId="20577"/>
        <pc:sldMkLst>
          <pc:docMk/>
          <pc:sldMk cId="3591267780" sldId="262"/>
        </pc:sldMkLst>
        <pc:spChg chg="mod">
          <ac:chgData name="Gupta, Anisha SBOBNG-PTIY/FHB" userId="48536f4f-ab28-4eda-b826-3d486dd34481" providerId="ADAL" clId="{774B8FAE-98D0-4DDF-A52E-C85DB11C2841}" dt="2023-09-15T08:15:46.120" v="12" actId="20577"/>
          <ac:spMkLst>
            <pc:docMk/>
            <pc:sldMk cId="3591267780" sldId="262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0:55:22.267" v="1523" actId="20577"/>
          <ac:spMkLst>
            <pc:docMk/>
            <pc:sldMk cId="3591267780" sldId="262"/>
            <ac:spMk id="12" creationId="{8E174259-46C1-F0D4-0F7A-A2ED398976E4}"/>
          </ac:spMkLst>
        </pc:spChg>
        <pc:picChg chg="mod">
          <ac:chgData name="Gupta, Anisha SBOBNG-PTIY/FHB" userId="48536f4f-ab28-4eda-b826-3d486dd34481" providerId="ADAL" clId="{774B8FAE-98D0-4DDF-A52E-C85DB11C2841}" dt="2023-09-15T10:34:41.479" v="1400" actId="1076"/>
          <ac:picMkLst>
            <pc:docMk/>
            <pc:sldMk cId="3591267780" sldId="262"/>
            <ac:picMk id="10" creationId="{50573FAF-981E-8C7E-9910-B9B65F9266A1}"/>
          </ac:picMkLst>
        </pc:picChg>
      </pc:sldChg>
      <pc:sldChg chg="modSp add mod">
        <pc:chgData name="Gupta, Anisha SBOBNG-PTIY/FHB" userId="48536f4f-ab28-4eda-b826-3d486dd34481" providerId="ADAL" clId="{774B8FAE-98D0-4DDF-A52E-C85DB11C2841}" dt="2023-09-15T11:02:21.857" v="1596" actId="20577"/>
        <pc:sldMkLst>
          <pc:docMk/>
          <pc:sldMk cId="2442768387" sldId="263"/>
        </pc:sldMkLst>
        <pc:spChg chg="mod">
          <ac:chgData name="Gupta, Anisha SBOBNG-PTIY/FHB" userId="48536f4f-ab28-4eda-b826-3d486dd34481" providerId="ADAL" clId="{774B8FAE-98D0-4DDF-A52E-C85DB11C2841}" dt="2023-09-15T08:15:53.282" v="18" actId="20577"/>
          <ac:spMkLst>
            <pc:docMk/>
            <pc:sldMk cId="2442768387" sldId="263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774B8FAE-98D0-4DDF-A52E-C85DB11C2841}" dt="2023-09-15T11:02:21.857" v="1596" actId="20577"/>
          <ac:spMkLst>
            <pc:docMk/>
            <pc:sldMk cId="2442768387" sldId="263"/>
            <ac:spMk id="12" creationId="{8E174259-46C1-F0D4-0F7A-A2ED398976E4}"/>
          </ac:spMkLst>
        </pc:spChg>
      </pc:sldChg>
      <pc:sldChg chg="addSp delSp modSp add mod ord">
        <pc:chgData name="Gupta, Anisha SBOBNG-PTIY/FHB" userId="48536f4f-ab28-4eda-b826-3d486dd34481" providerId="ADAL" clId="{774B8FAE-98D0-4DDF-A52E-C85DB11C2841}" dt="2023-09-15T09:20:51.112" v="464" actId="1076"/>
        <pc:sldMkLst>
          <pc:docMk/>
          <pc:sldMk cId="2663123401" sldId="264"/>
        </pc:sldMkLst>
        <pc:spChg chg="add mod">
          <ac:chgData name="Gupta, Anisha SBOBNG-PTIY/FHB" userId="48536f4f-ab28-4eda-b826-3d486dd34481" providerId="ADAL" clId="{774B8FAE-98D0-4DDF-A52E-C85DB11C2841}" dt="2023-09-15T09:20:51.112" v="464" actId="1076"/>
          <ac:spMkLst>
            <pc:docMk/>
            <pc:sldMk cId="2663123401" sldId="264"/>
            <ac:spMk id="5" creationId="{2249504C-7A91-0D22-BA57-569D2DD0F0BE}"/>
          </ac:spMkLst>
        </pc:spChg>
        <pc:picChg chg="del">
          <ac:chgData name="Gupta, Anisha SBOBNG-PTIY/FHB" userId="48536f4f-ab28-4eda-b826-3d486dd34481" providerId="ADAL" clId="{774B8FAE-98D0-4DDF-A52E-C85DB11C2841}" dt="2023-09-15T09:17:53.749" v="387" actId="478"/>
          <ac:picMkLst>
            <pc:docMk/>
            <pc:sldMk cId="2663123401" sldId="264"/>
            <ac:picMk id="3" creationId="{82083A03-2C0A-AC54-EBBA-EAECE3516C48}"/>
          </ac:picMkLst>
        </pc:picChg>
        <pc:picChg chg="add mod modCrop">
          <ac:chgData name="Gupta, Anisha SBOBNG-PTIY/FHB" userId="48536f4f-ab28-4eda-b826-3d486dd34481" providerId="ADAL" clId="{774B8FAE-98D0-4DDF-A52E-C85DB11C2841}" dt="2023-09-15T09:18:33.360" v="394" actId="1076"/>
          <ac:picMkLst>
            <pc:docMk/>
            <pc:sldMk cId="2663123401" sldId="264"/>
            <ac:picMk id="4" creationId="{2FA37D10-0A22-85D2-C290-05D51DF2580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05:46.064" v="1803" actId="14100"/>
        <pc:sldMkLst>
          <pc:docMk/>
          <pc:sldMk cId="1353378494" sldId="265"/>
        </pc:sldMkLst>
        <pc:spChg chg="mod">
          <ac:chgData name="Gupta, Anisha SBOBNG-PTIY/FHB" userId="48536f4f-ab28-4eda-b826-3d486dd34481" providerId="ADAL" clId="{774B8FAE-98D0-4DDF-A52E-C85DB11C2841}" dt="2023-09-15T11:05:46.064" v="1803" actId="14100"/>
          <ac:spMkLst>
            <pc:docMk/>
            <pc:sldMk cId="1353378494" sldId="265"/>
            <ac:spMk id="5" creationId="{2249504C-7A91-0D22-BA57-569D2DD0F0BE}"/>
          </ac:spMkLst>
        </pc:spChg>
        <pc:spChg chg="add mod">
          <ac:chgData name="Gupta, Anisha SBOBNG-PTIY/FHB" userId="48536f4f-ab28-4eda-b826-3d486dd34481" providerId="ADAL" clId="{774B8FAE-98D0-4DDF-A52E-C85DB11C2841}" dt="2023-09-15T11:05:09.244" v="1718" actId="1076"/>
          <ac:spMkLst>
            <pc:docMk/>
            <pc:sldMk cId="1353378494" sldId="265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774B8FAE-98D0-4DDF-A52E-C85DB11C2841}" dt="2023-09-15T11:03:52.471" v="1606" actId="1076"/>
          <ac:picMkLst>
            <pc:docMk/>
            <pc:sldMk cId="1353378494" sldId="265"/>
            <ac:picMk id="2" creationId="{B6686CD6-FF24-9935-2231-C5366C697FC0}"/>
          </ac:picMkLst>
        </pc:picChg>
        <pc:picChg chg="add mod">
          <ac:chgData name="Gupta, Anisha SBOBNG-PTIY/FHB" userId="48536f4f-ab28-4eda-b826-3d486dd34481" providerId="ADAL" clId="{774B8FAE-98D0-4DDF-A52E-C85DB11C2841}" dt="2023-09-15T11:04:22.479" v="1609" actId="1076"/>
          <ac:picMkLst>
            <pc:docMk/>
            <pc:sldMk cId="1353378494" sldId="265"/>
            <ac:picMk id="3" creationId="{8DD2E459-D2BE-819D-67C2-1F440FF2F49F}"/>
          </ac:picMkLst>
        </pc:picChg>
        <pc:picChg chg="del">
          <ac:chgData name="Gupta, Anisha SBOBNG-PTIY/FHB" userId="48536f4f-ab28-4eda-b826-3d486dd34481" providerId="ADAL" clId="{774B8FAE-98D0-4DDF-A52E-C85DB11C2841}" dt="2023-09-15T11:03:23.448" v="1604" actId="478"/>
          <ac:picMkLst>
            <pc:docMk/>
            <pc:sldMk cId="1353378494" sldId="265"/>
            <ac:picMk id="4" creationId="{2FA37D10-0A22-85D2-C290-05D51DF2580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08:53.168" v="1905" actId="1076"/>
        <pc:sldMkLst>
          <pc:docMk/>
          <pc:sldMk cId="2536671796" sldId="266"/>
        </pc:sldMkLst>
        <pc:spChg chg="mod">
          <ac:chgData name="Gupta, Anisha SBOBNG-PTIY/FHB" userId="48536f4f-ab28-4eda-b826-3d486dd34481" providerId="ADAL" clId="{774B8FAE-98D0-4DDF-A52E-C85DB11C2841}" dt="2023-09-15T11:07:13.088" v="1822" actId="14100"/>
          <ac:spMkLst>
            <pc:docMk/>
            <pc:sldMk cId="2536671796" sldId="266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774B8FAE-98D0-4DDF-A52E-C85DB11C2841}" dt="2023-09-15T11:08:53.168" v="1905" actId="1076"/>
          <ac:spMkLst>
            <pc:docMk/>
            <pc:sldMk cId="2536671796" sldId="266"/>
            <ac:spMk id="6" creationId="{7AC8312E-76C3-EA92-B98C-6060E2975EE8}"/>
          </ac:spMkLst>
        </pc:spChg>
        <pc:picChg chg="del">
          <ac:chgData name="Gupta, Anisha SBOBNG-PTIY/FHB" userId="48536f4f-ab28-4eda-b826-3d486dd34481" providerId="ADAL" clId="{774B8FAE-98D0-4DDF-A52E-C85DB11C2841}" dt="2023-09-15T11:06:56.249" v="1807" actId="478"/>
          <ac:picMkLst>
            <pc:docMk/>
            <pc:sldMk cId="2536671796" sldId="266"/>
            <ac:picMk id="2" creationId="{B6686CD6-FF24-9935-2231-C5366C697FC0}"/>
          </ac:picMkLst>
        </pc:picChg>
        <pc:picChg chg="del">
          <ac:chgData name="Gupta, Anisha SBOBNG-PTIY/FHB" userId="48536f4f-ab28-4eda-b826-3d486dd34481" providerId="ADAL" clId="{774B8FAE-98D0-4DDF-A52E-C85DB11C2841}" dt="2023-09-15T11:07:44.912" v="1823" actId="478"/>
          <ac:picMkLst>
            <pc:docMk/>
            <pc:sldMk cId="2536671796" sldId="266"/>
            <ac:picMk id="3" creationId="{8DD2E459-D2BE-819D-67C2-1F440FF2F49F}"/>
          </ac:picMkLst>
        </pc:picChg>
        <pc:picChg chg="add mod">
          <ac:chgData name="Gupta, Anisha SBOBNG-PTIY/FHB" userId="48536f4f-ab28-4eda-b826-3d486dd34481" providerId="ADAL" clId="{774B8FAE-98D0-4DDF-A52E-C85DB11C2841}" dt="2023-09-15T11:07:00.915" v="1809" actId="1076"/>
          <ac:picMkLst>
            <pc:docMk/>
            <pc:sldMk cId="2536671796" sldId="266"/>
            <ac:picMk id="4" creationId="{EC643C2E-25EF-9A0A-46E8-DA24099B89CA}"/>
          </ac:picMkLst>
        </pc:picChg>
        <pc:picChg chg="add mod">
          <ac:chgData name="Gupta, Anisha SBOBNG-PTIY/FHB" userId="48536f4f-ab28-4eda-b826-3d486dd34481" providerId="ADAL" clId="{774B8FAE-98D0-4DDF-A52E-C85DB11C2841}" dt="2023-09-15T11:08:28.874" v="1825" actId="1076"/>
          <ac:picMkLst>
            <pc:docMk/>
            <pc:sldMk cId="2536671796" sldId="266"/>
            <ac:picMk id="7" creationId="{BDA49287-DAB9-579C-E475-31E24B9ACA5F}"/>
          </ac:picMkLst>
        </pc:picChg>
      </pc:sldChg>
      <pc:sldChg chg="addSp delSp modSp add mod ord">
        <pc:chgData name="Gupta, Anisha SBOBNG-PTIY/FHB" userId="48536f4f-ab28-4eda-b826-3d486dd34481" providerId="ADAL" clId="{774B8FAE-98D0-4DDF-A52E-C85DB11C2841}" dt="2023-09-15T11:12:21.414" v="2094" actId="14100"/>
        <pc:sldMkLst>
          <pc:docMk/>
          <pc:sldMk cId="2824787964" sldId="267"/>
        </pc:sldMkLst>
        <pc:spChg chg="mod">
          <ac:chgData name="Gupta, Anisha SBOBNG-PTIY/FHB" userId="48536f4f-ab28-4eda-b826-3d486dd34481" providerId="ADAL" clId="{774B8FAE-98D0-4DDF-A52E-C85DB11C2841}" dt="2023-09-15T11:11:39.253" v="2066" actId="1076"/>
          <ac:spMkLst>
            <pc:docMk/>
            <pc:sldMk cId="2824787964" sldId="267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774B8FAE-98D0-4DDF-A52E-C85DB11C2841}" dt="2023-09-15T11:11:27.804" v="2064" actId="20577"/>
          <ac:spMkLst>
            <pc:docMk/>
            <pc:sldMk cId="2824787964" sldId="267"/>
            <ac:spMk id="6" creationId="{7AC8312E-76C3-EA92-B98C-6060E2975EE8}"/>
          </ac:spMkLst>
        </pc:spChg>
        <pc:spChg chg="add mod">
          <ac:chgData name="Gupta, Anisha SBOBNG-PTIY/FHB" userId="48536f4f-ab28-4eda-b826-3d486dd34481" providerId="ADAL" clId="{774B8FAE-98D0-4DDF-A52E-C85DB11C2841}" dt="2023-09-15T11:12:21.414" v="2094" actId="14100"/>
          <ac:spMkLst>
            <pc:docMk/>
            <pc:sldMk cId="2824787964" sldId="267"/>
            <ac:spMk id="8" creationId="{41CAA4AE-D631-3089-CEFD-CAB037B75E0F}"/>
          </ac:spMkLst>
        </pc:spChg>
        <pc:picChg chg="add mod">
          <ac:chgData name="Gupta, Anisha SBOBNG-PTIY/FHB" userId="48536f4f-ab28-4eda-b826-3d486dd34481" providerId="ADAL" clId="{774B8FAE-98D0-4DDF-A52E-C85DB11C2841}" dt="2023-09-15T11:11:33.064" v="2065" actId="1076"/>
          <ac:picMkLst>
            <pc:docMk/>
            <pc:sldMk cId="2824787964" sldId="267"/>
            <ac:picMk id="2" creationId="{3D070397-8FDF-C950-38E3-F1FEB0C74256}"/>
          </ac:picMkLst>
        </pc:picChg>
        <pc:picChg chg="add mod">
          <ac:chgData name="Gupta, Anisha SBOBNG-PTIY/FHB" userId="48536f4f-ab28-4eda-b826-3d486dd34481" providerId="ADAL" clId="{774B8FAE-98D0-4DDF-A52E-C85DB11C2841}" dt="2023-09-15T11:10:56.049" v="1956" actId="1076"/>
          <ac:picMkLst>
            <pc:docMk/>
            <pc:sldMk cId="2824787964" sldId="267"/>
            <ac:picMk id="3" creationId="{917D8CEE-EF30-869F-E43B-40636F919145}"/>
          </ac:picMkLst>
        </pc:picChg>
        <pc:picChg chg="del">
          <ac:chgData name="Gupta, Anisha SBOBNG-PTIY/FHB" userId="48536f4f-ab28-4eda-b826-3d486dd34481" providerId="ADAL" clId="{774B8FAE-98D0-4DDF-A52E-C85DB11C2841}" dt="2023-09-15T11:10:01.420" v="1909" actId="478"/>
          <ac:picMkLst>
            <pc:docMk/>
            <pc:sldMk cId="2824787964" sldId="267"/>
            <ac:picMk id="4" creationId="{EC643C2E-25EF-9A0A-46E8-DA24099B89CA}"/>
          </ac:picMkLst>
        </pc:picChg>
        <pc:picChg chg="del">
          <ac:chgData name="Gupta, Anisha SBOBNG-PTIY/FHB" userId="48536f4f-ab28-4eda-b826-3d486dd34481" providerId="ADAL" clId="{774B8FAE-98D0-4DDF-A52E-C85DB11C2841}" dt="2023-09-15T11:10:53.065" v="1954" actId="478"/>
          <ac:picMkLst>
            <pc:docMk/>
            <pc:sldMk cId="2824787964" sldId="267"/>
            <ac:picMk id="7" creationId="{BDA49287-DAB9-579C-E475-31E24B9ACA5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3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2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A5DD3-A2E6-4BE6-87E6-E8A3D3C94F2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9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5881D-1E8B-19F0-B277-14DC2E93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Journey Presentation</a:t>
            </a:r>
            <a:br>
              <a:rPr lang="en-US" sz="5400" dirty="0"/>
            </a:br>
            <a:br>
              <a:rPr lang="en-US" sz="5400" dirty="0"/>
            </a:br>
            <a:r>
              <a:rPr lang="en-US" sz="4200" dirty="0"/>
              <a:t>WEEK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1DE2F-C2EF-39E8-8926-6D2121970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Anisha Gupta (Batch- 4)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158767" y="1415534"/>
            <a:ext cx="417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Managed Relationships between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516152" y="5504290"/>
            <a:ext cx="351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and Analysis: As seen sales are higher on day 2 of the week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070397-8FDF-C950-38E3-F1FEB0C7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4" y="540921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7D8CEE-EF30-869F-E43B-40636F91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67" y="3296925"/>
            <a:ext cx="5930900" cy="3369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CAA4AE-D631-3089-CEFD-CAB037B75E0F}"/>
              </a:ext>
            </a:extLst>
          </p:cNvPr>
          <p:cNvSpPr txBox="1"/>
          <p:nvPr/>
        </p:nvSpPr>
        <p:spPr>
          <a:xfrm>
            <a:off x="4392264" y="102429"/>
            <a:ext cx="378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ASSESSMENT – POWER BI</a:t>
            </a:r>
          </a:p>
        </p:txBody>
      </p:sp>
    </p:spTree>
    <p:extLst>
      <p:ext uri="{BB962C8B-B14F-4D97-AF65-F5344CB8AC3E}">
        <p14:creationId xmlns:p14="http://schemas.microsoft.com/office/powerpoint/2010/main" val="2824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37D10-0A22-85D2-C290-05D51DF25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646" r="656" b="4908"/>
          <a:stretch/>
        </p:blipFill>
        <p:spPr>
          <a:xfrm>
            <a:off x="1414731" y="341658"/>
            <a:ext cx="9138249" cy="5257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3702170" y="5677981"/>
            <a:ext cx="50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lists, dictionaries, looping, zip(), enumerate()</a:t>
            </a:r>
          </a:p>
        </p:txBody>
      </p:sp>
    </p:spTree>
    <p:extLst>
      <p:ext uri="{BB962C8B-B14F-4D97-AF65-F5344CB8AC3E}">
        <p14:creationId xmlns:p14="http://schemas.microsoft.com/office/powerpoint/2010/main" val="2663123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21EE-1810-6437-8C80-8D0D08A8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600" dirty="0"/>
              <a:t>CUSTOM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3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10: </a:t>
            </a:r>
            <a:br>
              <a:rPr lang="en-US" dirty="0"/>
            </a:br>
            <a:r>
              <a:rPr lang="en-US" dirty="0"/>
              <a:t>12-09-2023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to Azure Synapse Analytics</a:t>
            </a:r>
          </a:p>
          <a:p>
            <a:r>
              <a:rPr lang="en-US" dirty="0"/>
              <a:t>Serverless vs Dedicated SQL Pools</a:t>
            </a:r>
          </a:p>
          <a:p>
            <a:r>
              <a:rPr lang="en-US" dirty="0"/>
              <a:t>Wrote SQL Query on top of a file</a:t>
            </a:r>
          </a:p>
          <a:p>
            <a:r>
              <a:rPr lang="en-US" dirty="0"/>
              <a:t>Created external table on top of a file (No DML Operations can be performed)</a:t>
            </a:r>
          </a:p>
          <a:p>
            <a:r>
              <a:rPr lang="en-US" dirty="0"/>
              <a:t>Created a table and perform bulk load</a:t>
            </a:r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49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6B130-4CC2-A8F8-977C-7D8289C6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93360" cy="3308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BBE35-084F-554B-3200-8AA13881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640" y="0"/>
            <a:ext cx="5293360" cy="330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7992D1-179E-47D7-5E3E-479D607B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320" y="3159760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DDF54-3455-5E1E-CBEF-6A500C360E5C}"/>
              </a:ext>
            </a:extLst>
          </p:cNvPr>
          <p:cNvSpPr txBox="1"/>
          <p:nvPr/>
        </p:nvSpPr>
        <p:spPr>
          <a:xfrm>
            <a:off x="359770" y="3636743"/>
            <a:ext cx="247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 on top of a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CD2929-AF3B-3886-0330-5238D6A40F46}"/>
              </a:ext>
            </a:extLst>
          </p:cNvPr>
          <p:cNvCxnSpPr>
            <a:cxnSpLocks/>
          </p:cNvCxnSpPr>
          <p:nvPr/>
        </p:nvCxnSpPr>
        <p:spPr>
          <a:xfrm>
            <a:off x="1604513" y="3308350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703B19-D4E4-34BE-779B-47C8A982532A}"/>
              </a:ext>
            </a:extLst>
          </p:cNvPr>
          <p:cNvSpPr txBox="1"/>
          <p:nvPr/>
        </p:nvSpPr>
        <p:spPr>
          <a:xfrm>
            <a:off x="474453" y="5546785"/>
            <a:ext cx="247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Table on top of a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85D4B0-E49F-FE88-5B75-2CD79534568E}"/>
              </a:ext>
            </a:extLst>
          </p:cNvPr>
          <p:cNvCxnSpPr>
            <a:cxnSpLocks/>
          </p:cNvCxnSpPr>
          <p:nvPr/>
        </p:nvCxnSpPr>
        <p:spPr>
          <a:xfrm>
            <a:off x="2835551" y="5843866"/>
            <a:ext cx="359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CC85E2-BFE1-70AB-6AD6-3791DDB4B7F9}"/>
              </a:ext>
            </a:extLst>
          </p:cNvPr>
          <p:cNvCxnSpPr>
            <a:cxnSpLocks/>
          </p:cNvCxnSpPr>
          <p:nvPr/>
        </p:nvCxnSpPr>
        <p:spPr>
          <a:xfrm>
            <a:off x="10616241" y="3337883"/>
            <a:ext cx="0" cy="3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539EA8F-E47A-B741-79F4-EC46113D6177}"/>
              </a:ext>
            </a:extLst>
          </p:cNvPr>
          <p:cNvSpPr txBox="1"/>
          <p:nvPr/>
        </p:nvSpPr>
        <p:spPr>
          <a:xfrm>
            <a:off x="10078586" y="3706887"/>
            <a:ext cx="11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Bulk Load</a:t>
            </a:r>
          </a:p>
        </p:txBody>
      </p:sp>
    </p:spTree>
    <p:extLst>
      <p:ext uri="{BB962C8B-B14F-4D97-AF65-F5344CB8AC3E}">
        <p14:creationId xmlns:p14="http://schemas.microsoft.com/office/powerpoint/2010/main" val="356566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11: </a:t>
            </a:r>
            <a:br>
              <a:rPr lang="en-US" dirty="0"/>
            </a:br>
            <a:r>
              <a:rPr lang="en-US" dirty="0"/>
              <a:t>13-09-2023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272" y="540920"/>
            <a:ext cx="6085091" cy="6015155"/>
          </a:xfrm>
        </p:spPr>
        <p:txBody>
          <a:bodyPr anchor="ctr"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300" dirty="0"/>
              <a:t>Introduction to Power BI</a:t>
            </a:r>
          </a:p>
          <a:p>
            <a:r>
              <a:rPr lang="en-US" sz="2300" dirty="0"/>
              <a:t>Connected to various data sources:  Excel, CSV, </a:t>
            </a:r>
            <a:r>
              <a:rPr lang="en-US" sz="2300" dirty="0" err="1"/>
              <a:t>etc</a:t>
            </a:r>
            <a:endParaRPr lang="en-US" sz="2300" dirty="0"/>
          </a:p>
          <a:p>
            <a:r>
              <a:rPr lang="en-US" sz="2300" dirty="0"/>
              <a:t>Data loading and transformation: Eliminating duplicates, handling dates and missing values</a:t>
            </a:r>
          </a:p>
          <a:p>
            <a:r>
              <a:rPr lang="en-US" sz="2300" dirty="0"/>
              <a:t>Established and Managed Relationships</a:t>
            </a:r>
          </a:p>
          <a:p>
            <a:r>
              <a:rPr lang="en-US" sz="2300" dirty="0"/>
              <a:t>Used Power Query Editor: Cleanses data, handles missing data, adding new data</a:t>
            </a:r>
          </a:p>
          <a:p>
            <a:r>
              <a:rPr lang="en-US" sz="2300" dirty="0"/>
              <a:t>Visualizations and Filters on a visual/ a page/ all pages</a:t>
            </a:r>
          </a:p>
          <a:p>
            <a:r>
              <a:rPr lang="en-US" sz="2300" dirty="0"/>
              <a:t>Implicit and Explicit Measures</a:t>
            </a:r>
          </a:p>
          <a:p>
            <a:r>
              <a:rPr lang="en-US" sz="2300" dirty="0"/>
              <a:t>Row Level Security</a:t>
            </a:r>
          </a:p>
          <a:p>
            <a:r>
              <a:rPr lang="en-US" sz="2300" dirty="0"/>
              <a:t>Aggregation Functions</a:t>
            </a:r>
          </a:p>
          <a:p>
            <a:r>
              <a:rPr lang="en-US" sz="2300" dirty="0"/>
              <a:t>Formed DAX Expressions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69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419490" y="1009133"/>
            <a:ext cx="27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Reports on Sales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86CD6-FF24-9935-2231-C5366C69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2080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2E459-D2BE-819D-67C2-1F440FF2F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143250"/>
            <a:ext cx="5943600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1857175" y="5437862"/>
            <a:ext cx="412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Cleansing data using power query editor</a:t>
            </a:r>
          </a:p>
        </p:txBody>
      </p:sp>
    </p:spTree>
    <p:extLst>
      <p:ext uri="{BB962C8B-B14F-4D97-AF65-F5344CB8AC3E}">
        <p14:creationId xmlns:p14="http://schemas.microsoft.com/office/powerpoint/2010/main" val="1353378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12: </a:t>
            </a:r>
            <a:br>
              <a:rPr lang="en-US" dirty="0"/>
            </a:br>
            <a:r>
              <a:rPr lang="en-US" dirty="0"/>
              <a:t>14-09-2023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853" y="2241908"/>
            <a:ext cx="6085091" cy="3567981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Reports and Dashboards</a:t>
            </a:r>
          </a:p>
          <a:p>
            <a:r>
              <a:rPr lang="en-US" dirty="0"/>
              <a:t>Understanding various chart types: Line, Bar, Slice, Pie</a:t>
            </a:r>
          </a:p>
          <a:p>
            <a:r>
              <a:rPr lang="en-US" dirty="0"/>
              <a:t>Univariate and Bivariate Analysis</a:t>
            </a:r>
          </a:p>
          <a:p>
            <a:r>
              <a:rPr lang="en-US" dirty="0"/>
              <a:t>Performing drill up/ drill down operations on hierarchical data</a:t>
            </a:r>
          </a:p>
          <a:p>
            <a:r>
              <a:rPr lang="en-US" dirty="0"/>
              <a:t>Managing Roles and Applying View on those roles</a:t>
            </a:r>
          </a:p>
          <a:p>
            <a:r>
              <a:rPr lang="en-US" dirty="0"/>
              <a:t>Case Study:  Worked with </a:t>
            </a:r>
            <a:r>
              <a:rPr lang="en-US" dirty="0" err="1"/>
              <a:t>RetailSales</a:t>
            </a:r>
            <a:r>
              <a:rPr lang="en-US" dirty="0"/>
              <a:t> dataset and generated insightful visualizations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67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419490" y="1009133"/>
            <a:ext cx="300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Reports on Drilled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461362" y="5504290"/>
            <a:ext cx="351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Managing Roles for Access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43C2E-25EF-9A0A-46E8-DA24099B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" y="132080"/>
            <a:ext cx="594360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49287-DAB9-579C-E475-31E24B9A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22" y="3011171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71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13: </a:t>
            </a:r>
            <a:br>
              <a:rPr lang="en-US" dirty="0"/>
            </a:br>
            <a:r>
              <a:rPr lang="en-US" dirty="0"/>
              <a:t>15-09-2023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Power BI Case Study – Loading, Transforming, and Performing Visualizations, deriving </a:t>
            </a:r>
            <a:r>
              <a:rPr lang="en-US" dirty="0" err="1"/>
              <a:t>infererences</a:t>
            </a:r>
            <a:r>
              <a:rPr lang="en-US" dirty="0"/>
              <a:t> from data</a:t>
            </a:r>
          </a:p>
          <a:p>
            <a:r>
              <a:rPr lang="en-US" dirty="0"/>
              <a:t>Basics of Python – lists, tuples, dictionaries</a:t>
            </a:r>
          </a:p>
          <a:p>
            <a:r>
              <a:rPr lang="en-US" dirty="0"/>
              <a:t>Operations:  Arithmetic, Logical, Comparison, Membership</a:t>
            </a:r>
          </a:p>
          <a:p>
            <a:r>
              <a:rPr lang="en-US" dirty="0"/>
              <a:t>String Formatting</a:t>
            </a:r>
          </a:p>
          <a:p>
            <a:r>
              <a:rPr lang="en-US" dirty="0"/>
              <a:t>Functions: zip(), enumerate(), counter(), range()</a:t>
            </a:r>
          </a:p>
          <a:p>
            <a:r>
              <a:rPr lang="en-US" dirty="0"/>
              <a:t>Performed operations on retail data with string and list functions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6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322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Journey Presentation  WEEK 5</vt:lpstr>
      <vt:lpstr>CUSTOM TRAINING</vt:lpstr>
      <vt:lpstr>DAY 10:  12-09-2023</vt:lpstr>
      <vt:lpstr>PowerPoint Presentation</vt:lpstr>
      <vt:lpstr>DAY 11:  13-09-2023</vt:lpstr>
      <vt:lpstr>PowerPoint Presentation</vt:lpstr>
      <vt:lpstr>DAY 12:  14-09-2023</vt:lpstr>
      <vt:lpstr>PowerPoint Presentation</vt:lpstr>
      <vt:lpstr>DAY 13:  15-09-2023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 WEEK 5</dc:title>
  <dc:creator>Gupta, Anisha SBOBNG-PTIY/FHB</dc:creator>
  <cp:lastModifiedBy>Gupta, Anisha SBOBNG-PTIY/FHB</cp:lastModifiedBy>
  <cp:revision>1</cp:revision>
  <dcterms:created xsi:type="dcterms:W3CDTF">2023-09-15T08:02:13Z</dcterms:created>
  <dcterms:modified xsi:type="dcterms:W3CDTF">2023-09-15T11:12:24Z</dcterms:modified>
</cp:coreProperties>
</file>